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C50858-00E6-4898-813A-F0270CCE6A90}" v="6" dt="2024-05-15T02:49:53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>
        <p:scale>
          <a:sx n="112" d="100"/>
          <a:sy n="112" d="100"/>
        </p:scale>
        <p:origin x="206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權麒 許" userId="76ac2de338273c3f" providerId="LiveId" clId="{BCC50858-00E6-4898-813A-F0270CCE6A90}"/>
    <pc:docChg chg="undo custSel addSld delSld modSld">
      <pc:chgData name="權麒 許" userId="76ac2de338273c3f" providerId="LiveId" clId="{BCC50858-00E6-4898-813A-F0270CCE6A90}" dt="2024-05-15T02:49:42.447" v="131" actId="1076"/>
      <pc:docMkLst>
        <pc:docMk/>
      </pc:docMkLst>
      <pc:sldChg chg="del">
        <pc:chgData name="權麒 許" userId="76ac2de338273c3f" providerId="LiveId" clId="{BCC50858-00E6-4898-813A-F0270CCE6A90}" dt="2024-05-15T02:30:01.660" v="1" actId="47"/>
        <pc:sldMkLst>
          <pc:docMk/>
          <pc:sldMk cId="1974137815" sldId="256"/>
        </pc:sldMkLst>
      </pc:sldChg>
      <pc:sldChg chg="addSp modSp new mod">
        <pc:chgData name="權麒 許" userId="76ac2de338273c3f" providerId="LiveId" clId="{BCC50858-00E6-4898-813A-F0270CCE6A90}" dt="2024-05-15T02:36:32.920" v="43" actId="14100"/>
        <pc:sldMkLst>
          <pc:docMk/>
          <pc:sldMk cId="3106255027" sldId="257"/>
        </pc:sldMkLst>
        <pc:picChg chg="add mod">
          <ac:chgData name="權麒 許" userId="76ac2de338273c3f" providerId="LiveId" clId="{BCC50858-00E6-4898-813A-F0270CCE6A90}" dt="2024-05-15T02:36:32.920" v="43" actId="14100"/>
          <ac:picMkLst>
            <pc:docMk/>
            <pc:sldMk cId="3106255027" sldId="257"/>
            <ac:picMk id="3" creationId="{9E77F776-418E-03AC-D182-E0293F465EFE}"/>
          </ac:picMkLst>
        </pc:picChg>
        <pc:picChg chg="add mod">
          <ac:chgData name="權麒 許" userId="76ac2de338273c3f" providerId="LiveId" clId="{BCC50858-00E6-4898-813A-F0270CCE6A90}" dt="2024-05-15T02:36:32.920" v="43" actId="14100"/>
          <ac:picMkLst>
            <pc:docMk/>
            <pc:sldMk cId="3106255027" sldId="257"/>
            <ac:picMk id="5" creationId="{7944CF3C-D9E4-6FA7-9A54-E18CE1FB86C2}"/>
          </ac:picMkLst>
        </pc:picChg>
        <pc:picChg chg="add mod">
          <ac:chgData name="權麒 許" userId="76ac2de338273c3f" providerId="LiveId" clId="{BCC50858-00E6-4898-813A-F0270CCE6A90}" dt="2024-05-15T02:36:32.920" v="43" actId="14100"/>
          <ac:picMkLst>
            <pc:docMk/>
            <pc:sldMk cId="3106255027" sldId="257"/>
            <ac:picMk id="7" creationId="{C9C1552D-EFD9-E4B3-7AEE-915235D2C698}"/>
          </ac:picMkLst>
        </pc:picChg>
        <pc:picChg chg="add mod">
          <ac:chgData name="權麒 許" userId="76ac2de338273c3f" providerId="LiveId" clId="{BCC50858-00E6-4898-813A-F0270CCE6A90}" dt="2024-05-15T02:36:32.920" v="43" actId="14100"/>
          <ac:picMkLst>
            <pc:docMk/>
            <pc:sldMk cId="3106255027" sldId="257"/>
            <ac:picMk id="9" creationId="{3259FC67-C1FE-E942-1720-D6EDCA3BCCFE}"/>
          </ac:picMkLst>
        </pc:picChg>
        <pc:picChg chg="add mod">
          <ac:chgData name="權麒 許" userId="76ac2de338273c3f" providerId="LiveId" clId="{BCC50858-00E6-4898-813A-F0270CCE6A90}" dt="2024-05-15T02:36:32.920" v="43" actId="14100"/>
          <ac:picMkLst>
            <pc:docMk/>
            <pc:sldMk cId="3106255027" sldId="257"/>
            <ac:picMk id="11" creationId="{090A52FC-7D4F-A34A-8FD4-58BB99884D0C}"/>
          </ac:picMkLst>
        </pc:picChg>
        <pc:picChg chg="add mod">
          <ac:chgData name="權麒 許" userId="76ac2de338273c3f" providerId="LiveId" clId="{BCC50858-00E6-4898-813A-F0270CCE6A90}" dt="2024-05-15T02:36:32.920" v="43" actId="14100"/>
          <ac:picMkLst>
            <pc:docMk/>
            <pc:sldMk cId="3106255027" sldId="257"/>
            <ac:picMk id="13" creationId="{8878A389-33AB-DF51-6F25-79C2663AECFF}"/>
          </ac:picMkLst>
        </pc:picChg>
        <pc:picChg chg="add mod">
          <ac:chgData name="權麒 許" userId="76ac2de338273c3f" providerId="LiveId" clId="{BCC50858-00E6-4898-813A-F0270CCE6A90}" dt="2024-05-15T02:36:32.920" v="43" actId="14100"/>
          <ac:picMkLst>
            <pc:docMk/>
            <pc:sldMk cId="3106255027" sldId="257"/>
            <ac:picMk id="15" creationId="{D03BA9A4-9746-3CB2-800A-A486EB2EF796}"/>
          </ac:picMkLst>
        </pc:picChg>
      </pc:sldChg>
      <pc:sldChg chg="addSp modSp new mod">
        <pc:chgData name="權麒 許" userId="76ac2de338273c3f" providerId="LiveId" clId="{BCC50858-00E6-4898-813A-F0270CCE6A90}" dt="2024-05-15T02:42:35.325" v="79" actId="1076"/>
        <pc:sldMkLst>
          <pc:docMk/>
          <pc:sldMk cId="3140883262" sldId="258"/>
        </pc:sldMkLst>
        <pc:picChg chg="add mod">
          <ac:chgData name="權麒 許" userId="76ac2de338273c3f" providerId="LiveId" clId="{BCC50858-00E6-4898-813A-F0270CCE6A90}" dt="2024-05-15T02:42:08.079" v="78" actId="1076"/>
          <ac:picMkLst>
            <pc:docMk/>
            <pc:sldMk cId="3140883262" sldId="258"/>
            <ac:picMk id="3" creationId="{95A4DDB1-DC68-C81D-49CC-32A50DA874DB}"/>
          </ac:picMkLst>
        </pc:picChg>
        <pc:picChg chg="add mod">
          <ac:chgData name="權麒 許" userId="76ac2de338273c3f" providerId="LiveId" clId="{BCC50858-00E6-4898-813A-F0270CCE6A90}" dt="2024-05-15T02:42:08.079" v="78" actId="1076"/>
          <ac:picMkLst>
            <pc:docMk/>
            <pc:sldMk cId="3140883262" sldId="258"/>
            <ac:picMk id="5" creationId="{D9EBF9BB-5D61-9D7F-7DDD-A23AC717420E}"/>
          </ac:picMkLst>
        </pc:picChg>
        <pc:picChg chg="add mod">
          <ac:chgData name="權麒 許" userId="76ac2de338273c3f" providerId="LiveId" clId="{BCC50858-00E6-4898-813A-F0270CCE6A90}" dt="2024-05-15T02:42:08.079" v="78" actId="1076"/>
          <ac:picMkLst>
            <pc:docMk/>
            <pc:sldMk cId="3140883262" sldId="258"/>
            <ac:picMk id="7" creationId="{7C3C6A71-E589-1D7A-40EE-8AD4FA1E7C72}"/>
          </ac:picMkLst>
        </pc:picChg>
        <pc:picChg chg="add mod">
          <ac:chgData name="權麒 許" userId="76ac2de338273c3f" providerId="LiveId" clId="{BCC50858-00E6-4898-813A-F0270CCE6A90}" dt="2024-05-15T02:42:08.079" v="78" actId="1076"/>
          <ac:picMkLst>
            <pc:docMk/>
            <pc:sldMk cId="3140883262" sldId="258"/>
            <ac:picMk id="9" creationId="{7C21BB78-D496-3BF9-7B1F-5AD983D88F4F}"/>
          </ac:picMkLst>
        </pc:picChg>
        <pc:picChg chg="add mod">
          <ac:chgData name="權麒 許" userId="76ac2de338273c3f" providerId="LiveId" clId="{BCC50858-00E6-4898-813A-F0270CCE6A90}" dt="2024-05-15T02:42:08.079" v="78" actId="1076"/>
          <ac:picMkLst>
            <pc:docMk/>
            <pc:sldMk cId="3140883262" sldId="258"/>
            <ac:picMk id="11" creationId="{6F880CB1-F0E1-75F5-F1E2-29C35DF47F0D}"/>
          </ac:picMkLst>
        </pc:picChg>
        <pc:picChg chg="add mod">
          <ac:chgData name="權麒 許" userId="76ac2de338273c3f" providerId="LiveId" clId="{BCC50858-00E6-4898-813A-F0270CCE6A90}" dt="2024-05-15T02:42:35.325" v="79" actId="1076"/>
          <ac:picMkLst>
            <pc:docMk/>
            <pc:sldMk cId="3140883262" sldId="258"/>
            <ac:picMk id="13" creationId="{62D3CB2A-B376-CDDD-F558-99343D7C5CC6}"/>
          </ac:picMkLst>
        </pc:picChg>
        <pc:picChg chg="add mod">
          <ac:chgData name="權麒 許" userId="76ac2de338273c3f" providerId="LiveId" clId="{BCC50858-00E6-4898-813A-F0270CCE6A90}" dt="2024-05-15T02:42:35.325" v="79" actId="1076"/>
          <ac:picMkLst>
            <pc:docMk/>
            <pc:sldMk cId="3140883262" sldId="258"/>
            <ac:picMk id="15" creationId="{62F45E9E-469B-988C-E31E-E059EA8404F7}"/>
          </ac:picMkLst>
        </pc:picChg>
        <pc:picChg chg="add mod">
          <ac:chgData name="權麒 許" userId="76ac2de338273c3f" providerId="LiveId" clId="{BCC50858-00E6-4898-813A-F0270CCE6A90}" dt="2024-05-15T02:42:35.325" v="79" actId="1076"/>
          <ac:picMkLst>
            <pc:docMk/>
            <pc:sldMk cId="3140883262" sldId="258"/>
            <ac:picMk id="17" creationId="{92463DA8-1A68-6D1F-6B96-A203E8E6DA31}"/>
          </ac:picMkLst>
        </pc:picChg>
        <pc:picChg chg="add mod">
          <ac:chgData name="權麒 許" userId="76ac2de338273c3f" providerId="LiveId" clId="{BCC50858-00E6-4898-813A-F0270CCE6A90}" dt="2024-05-15T02:42:08.079" v="78" actId="1076"/>
          <ac:picMkLst>
            <pc:docMk/>
            <pc:sldMk cId="3140883262" sldId="258"/>
            <ac:picMk id="19" creationId="{43728254-FABF-21DB-63AB-4A08F789EC53}"/>
          </ac:picMkLst>
        </pc:picChg>
        <pc:picChg chg="add mod">
          <ac:chgData name="權麒 許" userId="76ac2de338273c3f" providerId="LiveId" clId="{BCC50858-00E6-4898-813A-F0270CCE6A90}" dt="2024-05-15T02:42:08.079" v="78" actId="1076"/>
          <ac:picMkLst>
            <pc:docMk/>
            <pc:sldMk cId="3140883262" sldId="258"/>
            <ac:picMk id="21" creationId="{6329CCCF-102C-8C00-DF3B-8FFA31564FA1}"/>
          </ac:picMkLst>
        </pc:picChg>
        <pc:picChg chg="add mod">
          <ac:chgData name="權麒 許" userId="76ac2de338273c3f" providerId="LiveId" clId="{BCC50858-00E6-4898-813A-F0270CCE6A90}" dt="2024-05-15T02:42:08.079" v="78" actId="1076"/>
          <ac:picMkLst>
            <pc:docMk/>
            <pc:sldMk cId="3140883262" sldId="258"/>
            <ac:picMk id="23" creationId="{0939A5E6-65F7-FBA4-1CF3-02E27A980C60}"/>
          </ac:picMkLst>
        </pc:picChg>
        <pc:picChg chg="add mod">
          <ac:chgData name="權麒 許" userId="76ac2de338273c3f" providerId="LiveId" clId="{BCC50858-00E6-4898-813A-F0270CCE6A90}" dt="2024-05-15T02:42:08.079" v="78" actId="1076"/>
          <ac:picMkLst>
            <pc:docMk/>
            <pc:sldMk cId="3140883262" sldId="258"/>
            <ac:picMk id="25" creationId="{68921464-3A0A-7FDC-58F3-B2515DDD144A}"/>
          </ac:picMkLst>
        </pc:picChg>
      </pc:sldChg>
      <pc:sldChg chg="addSp modSp new mod">
        <pc:chgData name="權麒 許" userId="76ac2de338273c3f" providerId="LiveId" clId="{BCC50858-00E6-4898-813A-F0270CCE6A90}" dt="2024-05-15T02:46:33.604" v="106" actId="1076"/>
        <pc:sldMkLst>
          <pc:docMk/>
          <pc:sldMk cId="630815198" sldId="259"/>
        </pc:sldMkLst>
        <pc:picChg chg="add mod">
          <ac:chgData name="權麒 許" userId="76ac2de338273c3f" providerId="LiveId" clId="{BCC50858-00E6-4898-813A-F0270CCE6A90}" dt="2024-05-15T02:46:33.604" v="106" actId="1076"/>
          <ac:picMkLst>
            <pc:docMk/>
            <pc:sldMk cId="630815198" sldId="259"/>
            <ac:picMk id="3" creationId="{2645C1C8-4191-2527-59C3-A1E37F5709B9}"/>
          </ac:picMkLst>
        </pc:picChg>
        <pc:picChg chg="add mod">
          <ac:chgData name="權麒 許" userId="76ac2de338273c3f" providerId="LiveId" clId="{BCC50858-00E6-4898-813A-F0270CCE6A90}" dt="2024-05-15T02:46:33.604" v="106" actId="1076"/>
          <ac:picMkLst>
            <pc:docMk/>
            <pc:sldMk cId="630815198" sldId="259"/>
            <ac:picMk id="5" creationId="{C116DC28-E538-AC59-0E46-0FD2714AE7DE}"/>
          </ac:picMkLst>
        </pc:picChg>
        <pc:picChg chg="add mod">
          <ac:chgData name="權麒 許" userId="76ac2de338273c3f" providerId="LiveId" clId="{BCC50858-00E6-4898-813A-F0270CCE6A90}" dt="2024-05-15T02:46:33.604" v="106" actId="1076"/>
          <ac:picMkLst>
            <pc:docMk/>
            <pc:sldMk cId="630815198" sldId="259"/>
            <ac:picMk id="7" creationId="{F07B56E2-B704-5EBB-EE2B-B1CCDCB0A650}"/>
          </ac:picMkLst>
        </pc:picChg>
        <pc:picChg chg="add mod">
          <ac:chgData name="權麒 許" userId="76ac2de338273c3f" providerId="LiveId" clId="{BCC50858-00E6-4898-813A-F0270CCE6A90}" dt="2024-05-15T02:46:33.604" v="106" actId="1076"/>
          <ac:picMkLst>
            <pc:docMk/>
            <pc:sldMk cId="630815198" sldId="259"/>
            <ac:picMk id="9" creationId="{F389F559-42EF-E323-FEAA-94981CF438EE}"/>
          </ac:picMkLst>
        </pc:picChg>
        <pc:picChg chg="add mod">
          <ac:chgData name="權麒 許" userId="76ac2de338273c3f" providerId="LiveId" clId="{BCC50858-00E6-4898-813A-F0270CCE6A90}" dt="2024-05-15T02:46:33.604" v="106" actId="1076"/>
          <ac:picMkLst>
            <pc:docMk/>
            <pc:sldMk cId="630815198" sldId="259"/>
            <ac:picMk id="11" creationId="{2942A679-06EB-E15D-334D-B3824F2EF2C0}"/>
          </ac:picMkLst>
        </pc:picChg>
        <pc:picChg chg="add mod">
          <ac:chgData name="權麒 許" userId="76ac2de338273c3f" providerId="LiveId" clId="{BCC50858-00E6-4898-813A-F0270CCE6A90}" dt="2024-05-15T02:46:33.604" v="106" actId="1076"/>
          <ac:picMkLst>
            <pc:docMk/>
            <pc:sldMk cId="630815198" sldId="259"/>
            <ac:picMk id="13" creationId="{CCD5E7D8-A866-C9F7-81A9-165F7028A0B0}"/>
          </ac:picMkLst>
        </pc:picChg>
        <pc:picChg chg="add mod">
          <ac:chgData name="權麒 許" userId="76ac2de338273c3f" providerId="LiveId" clId="{BCC50858-00E6-4898-813A-F0270CCE6A90}" dt="2024-05-15T02:46:33.604" v="106" actId="1076"/>
          <ac:picMkLst>
            <pc:docMk/>
            <pc:sldMk cId="630815198" sldId="259"/>
            <ac:picMk id="15" creationId="{F3214E8E-1339-FA99-5925-8F4AF0A5E245}"/>
          </ac:picMkLst>
        </pc:picChg>
        <pc:picChg chg="add mod">
          <ac:chgData name="權麒 許" userId="76ac2de338273c3f" providerId="LiveId" clId="{BCC50858-00E6-4898-813A-F0270CCE6A90}" dt="2024-05-15T02:46:33.604" v="106" actId="1076"/>
          <ac:picMkLst>
            <pc:docMk/>
            <pc:sldMk cId="630815198" sldId="259"/>
            <ac:picMk id="17" creationId="{3965CA4F-84AA-411B-AC56-FA82B8FD46C1}"/>
          </ac:picMkLst>
        </pc:picChg>
        <pc:picChg chg="add mod">
          <ac:chgData name="權麒 許" userId="76ac2de338273c3f" providerId="LiveId" clId="{BCC50858-00E6-4898-813A-F0270CCE6A90}" dt="2024-05-15T02:46:33.604" v="106" actId="1076"/>
          <ac:picMkLst>
            <pc:docMk/>
            <pc:sldMk cId="630815198" sldId="259"/>
            <ac:picMk id="19" creationId="{CF6BB43B-6ACB-BCAD-C53D-06E2FB1364A8}"/>
          </ac:picMkLst>
        </pc:picChg>
        <pc:picChg chg="add mod">
          <ac:chgData name="權麒 許" userId="76ac2de338273c3f" providerId="LiveId" clId="{BCC50858-00E6-4898-813A-F0270CCE6A90}" dt="2024-05-15T02:46:33.604" v="106" actId="1076"/>
          <ac:picMkLst>
            <pc:docMk/>
            <pc:sldMk cId="630815198" sldId="259"/>
            <ac:picMk id="21" creationId="{3E93ACD7-75A7-7FE2-5845-FD429184DC68}"/>
          </ac:picMkLst>
        </pc:picChg>
        <pc:picChg chg="add mod">
          <ac:chgData name="權麒 許" userId="76ac2de338273c3f" providerId="LiveId" clId="{BCC50858-00E6-4898-813A-F0270CCE6A90}" dt="2024-05-15T02:46:33.604" v="106" actId="1076"/>
          <ac:picMkLst>
            <pc:docMk/>
            <pc:sldMk cId="630815198" sldId="259"/>
            <ac:picMk id="23" creationId="{25B144F3-FE19-9152-E7DA-63BCA29D54B0}"/>
          </ac:picMkLst>
        </pc:picChg>
        <pc:picChg chg="add mod">
          <ac:chgData name="權麒 許" userId="76ac2de338273c3f" providerId="LiveId" clId="{BCC50858-00E6-4898-813A-F0270CCE6A90}" dt="2024-05-15T02:46:33.604" v="106" actId="1076"/>
          <ac:picMkLst>
            <pc:docMk/>
            <pc:sldMk cId="630815198" sldId="259"/>
            <ac:picMk id="25" creationId="{7FFC1E88-FE0E-9269-55B8-3A98452B44D2}"/>
          </ac:picMkLst>
        </pc:picChg>
      </pc:sldChg>
      <pc:sldChg chg="addSp modSp new mod">
        <pc:chgData name="權麒 許" userId="76ac2de338273c3f" providerId="LiveId" clId="{BCC50858-00E6-4898-813A-F0270CCE6A90}" dt="2024-05-15T02:49:42.447" v="131" actId="1076"/>
        <pc:sldMkLst>
          <pc:docMk/>
          <pc:sldMk cId="2632263871" sldId="260"/>
        </pc:sldMkLst>
        <pc:picChg chg="add mod">
          <ac:chgData name="權麒 許" userId="76ac2de338273c3f" providerId="LiveId" clId="{BCC50858-00E6-4898-813A-F0270CCE6A90}" dt="2024-05-15T02:49:37.716" v="130" actId="1076"/>
          <ac:picMkLst>
            <pc:docMk/>
            <pc:sldMk cId="2632263871" sldId="260"/>
            <ac:picMk id="3" creationId="{BDB1F95A-16E4-2F9E-E5C0-473C80DB2B10}"/>
          </ac:picMkLst>
        </pc:picChg>
        <pc:picChg chg="add mod">
          <ac:chgData name="權麒 許" userId="76ac2de338273c3f" providerId="LiveId" clId="{BCC50858-00E6-4898-813A-F0270CCE6A90}" dt="2024-05-15T02:49:30.116" v="129" actId="1076"/>
          <ac:picMkLst>
            <pc:docMk/>
            <pc:sldMk cId="2632263871" sldId="260"/>
            <ac:picMk id="5" creationId="{DC5E7656-D8E2-F34C-D244-E8336829861C}"/>
          </ac:picMkLst>
        </pc:picChg>
        <pc:picChg chg="add mod">
          <ac:chgData name="權麒 許" userId="76ac2de338273c3f" providerId="LiveId" clId="{BCC50858-00E6-4898-813A-F0270CCE6A90}" dt="2024-05-15T02:49:42.447" v="131" actId="1076"/>
          <ac:picMkLst>
            <pc:docMk/>
            <pc:sldMk cId="2632263871" sldId="260"/>
            <ac:picMk id="7" creationId="{98C9EE68-7AB4-E61D-EB57-602F252F7557}"/>
          </ac:picMkLst>
        </pc:picChg>
        <pc:picChg chg="add mod">
          <ac:chgData name="權麒 許" userId="76ac2de338273c3f" providerId="LiveId" clId="{BCC50858-00E6-4898-813A-F0270CCE6A90}" dt="2024-05-15T02:49:21.582" v="127" actId="1076"/>
          <ac:picMkLst>
            <pc:docMk/>
            <pc:sldMk cId="2632263871" sldId="260"/>
            <ac:picMk id="9" creationId="{2BB4790A-C4BC-EED2-4B8B-B2DA095BD6BB}"/>
          </ac:picMkLst>
        </pc:picChg>
        <pc:picChg chg="add mod">
          <ac:chgData name="權麒 許" userId="76ac2de338273c3f" providerId="LiveId" clId="{BCC50858-00E6-4898-813A-F0270CCE6A90}" dt="2024-05-15T02:49:15.478" v="126" actId="1076"/>
          <ac:picMkLst>
            <pc:docMk/>
            <pc:sldMk cId="2632263871" sldId="260"/>
            <ac:picMk id="11" creationId="{6E5D3793-0975-EA54-6CE0-703527358515}"/>
          </ac:picMkLst>
        </pc:picChg>
        <pc:picChg chg="add mod">
          <ac:chgData name="權麒 許" userId="76ac2de338273c3f" providerId="LiveId" clId="{BCC50858-00E6-4898-813A-F0270CCE6A90}" dt="2024-05-15T02:49:06.406" v="124" actId="1076"/>
          <ac:picMkLst>
            <pc:docMk/>
            <pc:sldMk cId="2632263871" sldId="260"/>
            <ac:picMk id="13" creationId="{0B68E787-3425-5A77-4E07-CF4C2692C839}"/>
          </ac:picMkLst>
        </pc:picChg>
        <pc:picChg chg="add mod">
          <ac:chgData name="權麒 許" userId="76ac2de338273c3f" providerId="LiveId" clId="{BCC50858-00E6-4898-813A-F0270CCE6A90}" dt="2024-05-15T02:49:09.311" v="125" actId="1076"/>
          <ac:picMkLst>
            <pc:docMk/>
            <pc:sldMk cId="2632263871" sldId="260"/>
            <ac:picMk id="15" creationId="{6C9677A4-2DA6-F516-DD0B-B093D57172EA}"/>
          </ac:picMkLst>
        </pc:picChg>
        <pc:picChg chg="add mod">
          <ac:chgData name="權麒 許" userId="76ac2de338273c3f" providerId="LiveId" clId="{BCC50858-00E6-4898-813A-F0270CCE6A90}" dt="2024-05-15T02:48:56.026" v="120" actId="1076"/>
          <ac:picMkLst>
            <pc:docMk/>
            <pc:sldMk cId="2632263871" sldId="260"/>
            <ac:picMk id="17" creationId="{6450CA20-446B-EC90-1B12-5C58265C8DF7}"/>
          </ac:picMkLst>
        </pc:picChg>
        <pc:picChg chg="add mod">
          <ac:chgData name="權麒 許" userId="76ac2de338273c3f" providerId="LiveId" clId="{BCC50858-00E6-4898-813A-F0270CCE6A90}" dt="2024-05-15T02:48:50.711" v="119" actId="1076"/>
          <ac:picMkLst>
            <pc:docMk/>
            <pc:sldMk cId="2632263871" sldId="260"/>
            <ac:picMk id="19" creationId="{0A79D145-BC20-95ED-3089-C727D94FEB33}"/>
          </ac:picMkLst>
        </pc:picChg>
        <pc:picChg chg="add mod">
          <ac:chgData name="權麒 許" userId="76ac2de338273c3f" providerId="LiveId" clId="{BCC50858-00E6-4898-813A-F0270CCE6A90}" dt="2024-05-15T02:48:50.711" v="119" actId="1076"/>
          <ac:picMkLst>
            <pc:docMk/>
            <pc:sldMk cId="2632263871" sldId="260"/>
            <ac:picMk id="21" creationId="{06A4B4C6-8C66-D080-5102-A305B2F0888C}"/>
          </ac:picMkLst>
        </pc:picChg>
        <pc:picChg chg="add mod">
          <ac:chgData name="權麒 許" userId="76ac2de338273c3f" providerId="LiveId" clId="{BCC50858-00E6-4898-813A-F0270CCE6A90}" dt="2024-05-15T02:48:50.711" v="119" actId="1076"/>
          <ac:picMkLst>
            <pc:docMk/>
            <pc:sldMk cId="2632263871" sldId="260"/>
            <ac:picMk id="23" creationId="{A701E6A3-9AB0-9B84-4196-EB0C73F09F17}"/>
          </ac:picMkLst>
        </pc:picChg>
        <pc:picChg chg="add mod">
          <ac:chgData name="權麒 許" userId="76ac2de338273c3f" providerId="LiveId" clId="{BCC50858-00E6-4898-813A-F0270CCE6A90}" dt="2024-05-15T02:48:50.711" v="119" actId="1076"/>
          <ac:picMkLst>
            <pc:docMk/>
            <pc:sldMk cId="2632263871" sldId="260"/>
            <ac:picMk id="25" creationId="{9DED9CC0-FCAB-7EB4-C1B1-7C0C96211DC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B4C8-859D-43E9-92E5-3C472AF5AFB6}" type="datetimeFigureOut">
              <a:rPr lang="zh-TW" altLang="en-US" smtClean="0"/>
              <a:t>2024/05/15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67B2-DF65-41E3-91F1-DC1C4CF25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035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B4C8-859D-43E9-92E5-3C472AF5AFB6}" type="datetimeFigureOut">
              <a:rPr lang="zh-TW" altLang="en-US" smtClean="0"/>
              <a:t>2024/05/15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67B2-DF65-41E3-91F1-DC1C4CF25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946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B4C8-859D-43E9-92E5-3C472AF5AFB6}" type="datetimeFigureOut">
              <a:rPr lang="zh-TW" altLang="en-US" smtClean="0"/>
              <a:t>2024/05/15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67B2-DF65-41E3-91F1-DC1C4CF25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204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B4C8-859D-43E9-92E5-3C472AF5AFB6}" type="datetimeFigureOut">
              <a:rPr lang="zh-TW" altLang="en-US" smtClean="0"/>
              <a:t>2024/05/15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67B2-DF65-41E3-91F1-DC1C4CF25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69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B4C8-859D-43E9-92E5-3C472AF5AFB6}" type="datetimeFigureOut">
              <a:rPr lang="zh-TW" altLang="en-US" smtClean="0"/>
              <a:t>2024/05/15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67B2-DF65-41E3-91F1-DC1C4CF25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8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B4C8-859D-43E9-92E5-3C472AF5AFB6}" type="datetimeFigureOut">
              <a:rPr lang="zh-TW" altLang="en-US" smtClean="0"/>
              <a:t>2024/05/15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67B2-DF65-41E3-91F1-DC1C4CF25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349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B4C8-859D-43E9-92E5-3C472AF5AFB6}" type="datetimeFigureOut">
              <a:rPr lang="zh-TW" altLang="en-US" smtClean="0"/>
              <a:t>2024/05/15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67B2-DF65-41E3-91F1-DC1C4CF25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917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B4C8-859D-43E9-92E5-3C472AF5AFB6}" type="datetimeFigureOut">
              <a:rPr lang="zh-TW" altLang="en-US" smtClean="0"/>
              <a:t>2024/05/15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67B2-DF65-41E3-91F1-DC1C4CF25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16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B4C8-859D-43E9-92E5-3C472AF5AFB6}" type="datetimeFigureOut">
              <a:rPr lang="zh-TW" altLang="en-US" smtClean="0"/>
              <a:t>2024/05/15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67B2-DF65-41E3-91F1-DC1C4CF25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38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B4C8-859D-43E9-92E5-3C472AF5AFB6}" type="datetimeFigureOut">
              <a:rPr lang="zh-TW" altLang="en-US" smtClean="0"/>
              <a:t>2024/05/15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67B2-DF65-41E3-91F1-DC1C4CF25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09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B4C8-859D-43E9-92E5-3C472AF5AFB6}" type="datetimeFigureOut">
              <a:rPr lang="zh-TW" altLang="en-US" smtClean="0"/>
              <a:t>2024/05/15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F67B2-DF65-41E3-91F1-DC1C4CF25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276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01B4C8-859D-43E9-92E5-3C472AF5AFB6}" type="datetimeFigureOut">
              <a:rPr lang="zh-TW" altLang="en-US" smtClean="0"/>
              <a:t>2024/05/15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3F67B2-DF65-41E3-91F1-DC1C4CF253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854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3" Type="http://schemas.openxmlformats.org/officeDocument/2006/relationships/image" Target="../media/image16.svg"/><Relationship Id="rId21" Type="http://schemas.openxmlformats.org/officeDocument/2006/relationships/image" Target="../media/image34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24" Type="http://schemas.openxmlformats.org/officeDocument/2006/relationships/image" Target="../media/image37.pn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svg"/><Relationship Id="rId21" Type="http://schemas.openxmlformats.org/officeDocument/2006/relationships/image" Target="../media/image58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5" Type="http://schemas.openxmlformats.org/officeDocument/2006/relationships/image" Target="../media/image62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24" Type="http://schemas.openxmlformats.org/officeDocument/2006/relationships/image" Target="../media/image61.pn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23" Type="http://schemas.openxmlformats.org/officeDocument/2006/relationships/image" Target="../media/image60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18" Type="http://schemas.openxmlformats.org/officeDocument/2006/relationships/image" Target="../media/image79.png"/><Relationship Id="rId3" Type="http://schemas.openxmlformats.org/officeDocument/2006/relationships/image" Target="../media/image64.svg"/><Relationship Id="rId21" Type="http://schemas.openxmlformats.org/officeDocument/2006/relationships/image" Target="../media/image82.svg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17" Type="http://schemas.openxmlformats.org/officeDocument/2006/relationships/image" Target="../media/image78.svg"/><Relationship Id="rId25" Type="http://schemas.openxmlformats.org/officeDocument/2006/relationships/image" Target="../media/image86.sv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24" Type="http://schemas.openxmlformats.org/officeDocument/2006/relationships/image" Target="../media/image85.png"/><Relationship Id="rId5" Type="http://schemas.openxmlformats.org/officeDocument/2006/relationships/image" Target="../media/image66.svg"/><Relationship Id="rId15" Type="http://schemas.openxmlformats.org/officeDocument/2006/relationships/image" Target="../media/image76.svg"/><Relationship Id="rId23" Type="http://schemas.openxmlformats.org/officeDocument/2006/relationships/image" Target="../media/image84.svg"/><Relationship Id="rId10" Type="http://schemas.openxmlformats.org/officeDocument/2006/relationships/image" Target="../media/image71.png"/><Relationship Id="rId19" Type="http://schemas.openxmlformats.org/officeDocument/2006/relationships/image" Target="../media/image80.svg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Relationship Id="rId22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9E77F776-418E-03AC-D182-E0293F465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215" y="696818"/>
            <a:ext cx="2520000" cy="1890000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7944CF3C-D9E4-6FA7-9A54-E18CE1FB8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4215" y="696818"/>
            <a:ext cx="2520000" cy="1889999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C9C1552D-EFD9-E4B3-7AEE-915235D2C6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4215" y="696818"/>
            <a:ext cx="2520000" cy="1890000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3259FC67-C1FE-E942-1720-D6EDCA3BCC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3385" y="2586818"/>
            <a:ext cx="2520000" cy="189000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090A52FC-7D4F-A34A-8FD4-58BB99884D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04215" y="696817"/>
            <a:ext cx="2520000" cy="1890000"/>
          </a:xfrm>
          <a:prstGeom prst="rect">
            <a:avLst/>
          </a:prstGeom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8878A389-33AB-DF51-6F25-79C2663AEC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64215" y="2586818"/>
            <a:ext cx="2520000" cy="1890000"/>
          </a:xfrm>
          <a:prstGeom prst="rect">
            <a:avLst/>
          </a:prstGeom>
        </p:spPr>
      </p:pic>
      <p:pic>
        <p:nvPicPr>
          <p:cNvPr id="15" name="圖形 14">
            <a:extLst>
              <a:ext uri="{FF2B5EF4-FFF2-40B4-BE49-F238E27FC236}">
                <a16:creationId xmlns:a16="http://schemas.microsoft.com/office/drawing/2014/main" id="{D03BA9A4-9746-3CB2-800A-A486EB2EF7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84215" y="2586816"/>
            <a:ext cx="2520000" cy="18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55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95A4DDB1-DC68-C81D-49CC-32A50DA8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728" y="193764"/>
            <a:ext cx="2880000" cy="2160000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D9EBF9BB-5D61-9D7F-7DDD-A23AC7174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4044" y="193764"/>
            <a:ext cx="2880000" cy="2160000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7C3C6A71-E589-1D7A-40EE-8AD4FA1E7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43688" y="193764"/>
            <a:ext cx="2880000" cy="2160000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7C21BB78-D496-3BF9-7B1F-5AD983D88F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94320" y="193764"/>
            <a:ext cx="2880000" cy="216000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6F880CB1-F0E1-75F5-F1E2-29C35DF47F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3056" y="2353764"/>
            <a:ext cx="2880000" cy="2160000"/>
          </a:xfrm>
          <a:prstGeom prst="rect">
            <a:avLst/>
          </a:prstGeom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62D3CB2A-B376-CDDD-F558-99343D7C5C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13628" y="2353764"/>
            <a:ext cx="2880000" cy="2160000"/>
          </a:xfrm>
          <a:prstGeom prst="rect">
            <a:avLst/>
          </a:prstGeom>
        </p:spPr>
      </p:pic>
      <p:pic>
        <p:nvPicPr>
          <p:cNvPr id="15" name="圖形 14">
            <a:extLst>
              <a:ext uri="{FF2B5EF4-FFF2-40B4-BE49-F238E27FC236}">
                <a16:creationId xmlns:a16="http://schemas.microsoft.com/office/drawing/2014/main" id="{62F45E9E-469B-988C-E31E-E059EA8404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88312" y="2353764"/>
            <a:ext cx="2880000" cy="2160000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92463DA8-1A68-6D1F-6B96-A203E8E6DA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38944" y="2353764"/>
            <a:ext cx="2880000" cy="2160000"/>
          </a:xfrm>
          <a:prstGeom prst="rect">
            <a:avLst/>
          </a:prstGeom>
        </p:spPr>
      </p:pic>
      <p:pic>
        <p:nvPicPr>
          <p:cNvPr id="19" name="圖形 18">
            <a:extLst>
              <a:ext uri="{FF2B5EF4-FFF2-40B4-BE49-F238E27FC236}">
                <a16:creationId xmlns:a16="http://schemas.microsoft.com/office/drawing/2014/main" id="{43728254-FABF-21DB-63AB-4A08F789EC5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3056" y="4513764"/>
            <a:ext cx="2880000" cy="2160000"/>
          </a:xfrm>
          <a:prstGeom prst="rect">
            <a:avLst/>
          </a:prstGeom>
        </p:spPr>
      </p:pic>
      <p:pic>
        <p:nvPicPr>
          <p:cNvPr id="21" name="圖形 20">
            <a:extLst>
              <a:ext uri="{FF2B5EF4-FFF2-40B4-BE49-F238E27FC236}">
                <a16:creationId xmlns:a16="http://schemas.microsoft.com/office/drawing/2014/main" id="{6329CCCF-102C-8C00-DF3B-8FFA31564FA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33056" y="4513764"/>
            <a:ext cx="2880000" cy="2160000"/>
          </a:xfrm>
          <a:prstGeom prst="rect">
            <a:avLst/>
          </a:prstGeom>
        </p:spPr>
      </p:pic>
      <p:pic>
        <p:nvPicPr>
          <p:cNvPr id="23" name="圖形 22">
            <a:extLst>
              <a:ext uri="{FF2B5EF4-FFF2-40B4-BE49-F238E27FC236}">
                <a16:creationId xmlns:a16="http://schemas.microsoft.com/office/drawing/2014/main" id="{0939A5E6-65F7-FBA4-1CF3-02E27A980C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253056" y="4513764"/>
            <a:ext cx="2880000" cy="2160000"/>
          </a:xfrm>
          <a:prstGeom prst="rect">
            <a:avLst/>
          </a:prstGeom>
        </p:spPr>
      </p:pic>
      <p:pic>
        <p:nvPicPr>
          <p:cNvPr id="25" name="圖形 24">
            <a:extLst>
              <a:ext uri="{FF2B5EF4-FFF2-40B4-BE49-F238E27FC236}">
                <a16:creationId xmlns:a16="http://schemas.microsoft.com/office/drawing/2014/main" id="{68921464-3A0A-7FDC-58F3-B2515DDD144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013056" y="4513764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83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2645C1C8-4191-2527-59C3-A1E37F570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104" y="243084"/>
            <a:ext cx="2880000" cy="2160000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C116DC28-E538-AC59-0E46-0FD2714AE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5104" y="243084"/>
            <a:ext cx="2880000" cy="2160000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F07B56E2-B704-5EBB-EE2B-B1CCDCB0A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5104" y="260820"/>
            <a:ext cx="2880000" cy="2160000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F389F559-42EF-E323-FEAA-94981CF438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35104" y="243084"/>
            <a:ext cx="2880000" cy="216000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2942A679-06EB-E15D-334D-B3824F2EF2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104" y="2420820"/>
            <a:ext cx="2880000" cy="2160000"/>
          </a:xfrm>
          <a:prstGeom prst="rect">
            <a:avLst/>
          </a:prstGeom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CCD5E7D8-A866-C9F7-81A9-165F7028A0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55104" y="2420820"/>
            <a:ext cx="2880000" cy="2160000"/>
          </a:xfrm>
          <a:prstGeom prst="rect">
            <a:avLst/>
          </a:prstGeom>
        </p:spPr>
      </p:pic>
      <p:pic>
        <p:nvPicPr>
          <p:cNvPr id="15" name="圖形 14">
            <a:extLst>
              <a:ext uri="{FF2B5EF4-FFF2-40B4-BE49-F238E27FC236}">
                <a16:creationId xmlns:a16="http://schemas.microsoft.com/office/drawing/2014/main" id="{F3214E8E-1339-FA99-5925-8F4AF0A5E2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75104" y="2420820"/>
            <a:ext cx="2880000" cy="2160000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3965CA4F-84AA-411B-AC56-FA82B8FD46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35104" y="2420820"/>
            <a:ext cx="2880000" cy="2160000"/>
          </a:xfrm>
          <a:prstGeom prst="rect">
            <a:avLst/>
          </a:prstGeom>
        </p:spPr>
      </p:pic>
      <p:pic>
        <p:nvPicPr>
          <p:cNvPr id="19" name="圖形 18">
            <a:extLst>
              <a:ext uri="{FF2B5EF4-FFF2-40B4-BE49-F238E27FC236}">
                <a16:creationId xmlns:a16="http://schemas.microsoft.com/office/drawing/2014/main" id="{CF6BB43B-6ACB-BCAD-C53D-06E2FB1364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5104" y="4580820"/>
            <a:ext cx="2880000" cy="2160000"/>
          </a:xfrm>
          <a:prstGeom prst="rect">
            <a:avLst/>
          </a:prstGeom>
        </p:spPr>
      </p:pic>
      <p:pic>
        <p:nvPicPr>
          <p:cNvPr id="21" name="圖形 20">
            <a:extLst>
              <a:ext uri="{FF2B5EF4-FFF2-40B4-BE49-F238E27FC236}">
                <a16:creationId xmlns:a16="http://schemas.microsoft.com/office/drawing/2014/main" id="{3E93ACD7-75A7-7FE2-5845-FD429184DC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55104" y="4580820"/>
            <a:ext cx="2880000" cy="2160000"/>
          </a:xfrm>
          <a:prstGeom prst="rect">
            <a:avLst/>
          </a:prstGeom>
        </p:spPr>
      </p:pic>
      <p:pic>
        <p:nvPicPr>
          <p:cNvPr id="23" name="圖形 22">
            <a:extLst>
              <a:ext uri="{FF2B5EF4-FFF2-40B4-BE49-F238E27FC236}">
                <a16:creationId xmlns:a16="http://schemas.microsoft.com/office/drawing/2014/main" id="{25B144F3-FE19-9152-E7DA-63BCA29D54B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175104" y="4580820"/>
            <a:ext cx="2880000" cy="2160000"/>
          </a:xfrm>
          <a:prstGeom prst="rect">
            <a:avLst/>
          </a:prstGeom>
        </p:spPr>
      </p:pic>
      <p:pic>
        <p:nvPicPr>
          <p:cNvPr id="25" name="圖形 24">
            <a:extLst>
              <a:ext uri="{FF2B5EF4-FFF2-40B4-BE49-F238E27FC236}">
                <a16:creationId xmlns:a16="http://schemas.microsoft.com/office/drawing/2014/main" id="{7FFC1E88-FE0E-9269-55B8-3A98452B44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935104" y="4580820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1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形 2">
            <a:extLst>
              <a:ext uri="{FF2B5EF4-FFF2-40B4-BE49-F238E27FC236}">
                <a16:creationId xmlns:a16="http://schemas.microsoft.com/office/drawing/2014/main" id="{BDB1F95A-16E4-2F9E-E5C0-473C80DB2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192" y="54588"/>
            <a:ext cx="2880000" cy="2160000"/>
          </a:xfrm>
          <a:prstGeom prst="rect">
            <a:avLst/>
          </a:prstGeom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DC5E7656-D8E2-F34C-D244-E83368298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2872" y="54588"/>
            <a:ext cx="2880000" cy="2160000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98C9EE68-7AB4-E61D-EB57-602F252F75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2872" y="54588"/>
            <a:ext cx="2880000" cy="2160000"/>
          </a:xfrm>
          <a:prstGeom prst="rect">
            <a:avLst/>
          </a:prstGeom>
        </p:spPr>
      </p:pic>
      <p:pic>
        <p:nvPicPr>
          <p:cNvPr id="9" name="圖形 8">
            <a:extLst>
              <a:ext uri="{FF2B5EF4-FFF2-40B4-BE49-F238E27FC236}">
                <a16:creationId xmlns:a16="http://schemas.microsoft.com/office/drawing/2014/main" id="{2BB4790A-C4BC-EED2-4B8B-B2DA095BD6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80488" y="54588"/>
            <a:ext cx="2880000" cy="2160000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6E5D3793-0975-EA54-6CE0-7035273585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2192" y="2214588"/>
            <a:ext cx="2880000" cy="2160000"/>
          </a:xfrm>
          <a:prstGeom prst="rect">
            <a:avLst/>
          </a:prstGeom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0B68E787-3425-5A77-4E07-CF4C2692C8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02192" y="2214588"/>
            <a:ext cx="2880000" cy="2160000"/>
          </a:xfrm>
          <a:prstGeom prst="rect">
            <a:avLst/>
          </a:prstGeom>
        </p:spPr>
      </p:pic>
      <p:pic>
        <p:nvPicPr>
          <p:cNvPr id="15" name="圖形 14">
            <a:extLst>
              <a:ext uri="{FF2B5EF4-FFF2-40B4-BE49-F238E27FC236}">
                <a16:creationId xmlns:a16="http://schemas.microsoft.com/office/drawing/2014/main" id="{6C9677A4-2DA6-F516-DD0B-B093D57172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28384" y="2214588"/>
            <a:ext cx="2880000" cy="2160000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6450CA20-446B-EC90-1B12-5C58265C8D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76000" y="2214588"/>
            <a:ext cx="2880000" cy="2160000"/>
          </a:xfrm>
          <a:prstGeom prst="rect">
            <a:avLst/>
          </a:prstGeom>
        </p:spPr>
      </p:pic>
      <p:pic>
        <p:nvPicPr>
          <p:cNvPr id="19" name="圖形 18">
            <a:extLst>
              <a:ext uri="{FF2B5EF4-FFF2-40B4-BE49-F238E27FC236}">
                <a16:creationId xmlns:a16="http://schemas.microsoft.com/office/drawing/2014/main" id="{0A79D145-BC20-95ED-3089-C727D94FEB3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36000" y="4374588"/>
            <a:ext cx="2880000" cy="2160000"/>
          </a:xfrm>
          <a:prstGeom prst="rect">
            <a:avLst/>
          </a:prstGeom>
        </p:spPr>
      </p:pic>
      <p:pic>
        <p:nvPicPr>
          <p:cNvPr id="21" name="圖形 20">
            <a:extLst>
              <a:ext uri="{FF2B5EF4-FFF2-40B4-BE49-F238E27FC236}">
                <a16:creationId xmlns:a16="http://schemas.microsoft.com/office/drawing/2014/main" id="{06A4B4C6-8C66-D080-5102-A305B2F0888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96000" y="4374588"/>
            <a:ext cx="2880000" cy="2160000"/>
          </a:xfrm>
          <a:prstGeom prst="rect">
            <a:avLst/>
          </a:prstGeom>
        </p:spPr>
      </p:pic>
      <p:pic>
        <p:nvPicPr>
          <p:cNvPr id="23" name="圖形 22">
            <a:extLst>
              <a:ext uri="{FF2B5EF4-FFF2-40B4-BE49-F238E27FC236}">
                <a16:creationId xmlns:a16="http://schemas.microsoft.com/office/drawing/2014/main" id="{A701E6A3-9AB0-9B84-4196-EB0C73F09F1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216000" y="4374588"/>
            <a:ext cx="2880000" cy="2160000"/>
          </a:xfrm>
          <a:prstGeom prst="rect">
            <a:avLst/>
          </a:prstGeom>
        </p:spPr>
      </p:pic>
      <p:pic>
        <p:nvPicPr>
          <p:cNvPr id="25" name="圖形 24">
            <a:extLst>
              <a:ext uri="{FF2B5EF4-FFF2-40B4-BE49-F238E27FC236}">
                <a16:creationId xmlns:a16="http://schemas.microsoft.com/office/drawing/2014/main" id="{9DED9CC0-FCAB-7EB4-C1B1-7C0C96211D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976000" y="4374588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63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佈景主題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0</Words>
  <Application>Microsoft Office PowerPoint</Application>
  <PresentationFormat>寬螢幕</PresentationFormat>
  <Paragraphs>0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許權麒</dc:creator>
  <cp:lastModifiedBy>許權麒</cp:lastModifiedBy>
  <cp:revision>1</cp:revision>
  <dcterms:created xsi:type="dcterms:W3CDTF">2024-05-15T02:29:42Z</dcterms:created>
  <dcterms:modified xsi:type="dcterms:W3CDTF">2024-05-15T02:50:07Z</dcterms:modified>
</cp:coreProperties>
</file>